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09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64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55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48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1886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14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628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010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73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956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23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525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3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82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463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8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352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D4592F-5CAD-4EC9-B5FF-A3439FC64B5C}" type="datetimeFigureOut">
              <a:rPr lang="ar-SA" smtClean="0"/>
              <a:t>24/03/45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507A04-8FBF-47C1-A9DF-3BD43C5AF1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866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7214872-5658-E1C6-F372-EF652D84933D}"/>
              </a:ext>
            </a:extLst>
          </p:cNvPr>
          <p:cNvSpPr txBox="1"/>
          <p:nvPr/>
        </p:nvSpPr>
        <p:spPr>
          <a:xfrm>
            <a:off x="3513909" y="1528354"/>
            <a:ext cx="67273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/>
              <a:t>متوسطة زينب بنت ابي رافع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21ABA07-27C9-1BE1-C1FC-E4FB5C2024DE}"/>
              </a:ext>
            </a:extLst>
          </p:cNvPr>
          <p:cNvSpPr txBox="1"/>
          <p:nvPr/>
        </p:nvSpPr>
        <p:spPr>
          <a:xfrm>
            <a:off x="1358537" y="3722914"/>
            <a:ext cx="47374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أ/صالحه الحمر</a:t>
            </a:r>
          </a:p>
          <a:p>
            <a:r>
              <a:rPr lang="ar-SA" dirty="0"/>
              <a:t>أ/بدرية محمد </a:t>
            </a:r>
          </a:p>
        </p:txBody>
      </p:sp>
    </p:spTree>
    <p:extLst>
      <p:ext uri="{BB962C8B-B14F-4D97-AF65-F5344CB8AC3E}">
        <p14:creationId xmlns:p14="http://schemas.microsoft.com/office/powerpoint/2010/main" val="1550283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6FA9B84-80AB-9361-7100-4442B80CE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25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F010507-284E-0CD6-023B-1309280E4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7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10-08 at 8.39.11 AM">
            <a:hlinkClick r:id="" action="ppaction://media"/>
            <a:extLst>
              <a:ext uri="{FF2B5EF4-FFF2-40B4-BE49-F238E27FC236}">
                <a16:creationId xmlns:a16="http://schemas.microsoft.com/office/drawing/2014/main" id="{255E5367-DF11-3792-3050-CAAC56E7C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143000"/>
            <a:ext cx="8077200" cy="4572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101A4E2-74B1-6C14-0A19-27AA1F6D39FB}"/>
              </a:ext>
            </a:extLst>
          </p:cNvPr>
          <p:cNvSpPr txBox="1"/>
          <p:nvPr/>
        </p:nvSpPr>
        <p:spPr>
          <a:xfrm>
            <a:off x="822960" y="966651"/>
            <a:ext cx="105809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فيديوهات من اعمال الطالبات </a:t>
            </a:r>
          </a:p>
        </p:txBody>
      </p:sp>
    </p:spTree>
    <p:extLst>
      <p:ext uri="{BB962C8B-B14F-4D97-AF65-F5344CB8AC3E}">
        <p14:creationId xmlns:p14="http://schemas.microsoft.com/office/powerpoint/2010/main" val="207575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10-08 at 8.38.50 AM (2)">
            <a:hlinkClick r:id="" action="ppaction://media"/>
            <a:extLst>
              <a:ext uri="{FF2B5EF4-FFF2-40B4-BE49-F238E27FC236}">
                <a16:creationId xmlns:a16="http://schemas.microsoft.com/office/drawing/2014/main" id="{9A367CAF-0ED5-4E72-CBC2-4E9CF73422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5189" y="365760"/>
            <a:ext cx="7199811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</TotalTime>
  <Words>17</Words>
  <Application>Microsoft Office PowerPoint</Application>
  <PresentationFormat>شاشة عريضة</PresentationFormat>
  <Paragraphs>4</Paragraphs>
  <Slides>5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8" baseType="lpstr">
      <vt:lpstr>Arial</vt:lpstr>
      <vt:lpstr>Garamond</vt:lpstr>
      <vt:lpstr>عضوي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galaxy</dc:creator>
  <cp:lastModifiedBy>galaxy</cp:lastModifiedBy>
  <cp:revision>1</cp:revision>
  <dcterms:created xsi:type="dcterms:W3CDTF">2023-10-08T06:03:12Z</dcterms:created>
  <dcterms:modified xsi:type="dcterms:W3CDTF">2023-10-08T06:07:34Z</dcterms:modified>
</cp:coreProperties>
</file>